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4" r:id="rId7"/>
    <p:sldId id="263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584" y="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4E61-07D3-AF4C-9EBF-62EC646FD3CD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AD46-3880-EB4F-B915-BDAA77A3F2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4E61-07D3-AF4C-9EBF-62EC646FD3CD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AD46-3880-EB4F-B915-BDAA77A3F2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4E61-07D3-AF4C-9EBF-62EC646FD3CD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AD46-3880-EB4F-B915-BDAA77A3F2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4E61-07D3-AF4C-9EBF-62EC646FD3CD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AD46-3880-EB4F-B915-BDAA77A3F2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4E61-07D3-AF4C-9EBF-62EC646FD3CD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AD46-3880-EB4F-B915-BDAA77A3F2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4E61-07D3-AF4C-9EBF-62EC646FD3CD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AD46-3880-EB4F-B915-BDAA77A3F2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4E61-07D3-AF4C-9EBF-62EC646FD3CD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AD46-3880-EB4F-B915-BDAA77A3F2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4E61-07D3-AF4C-9EBF-62EC646FD3CD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AD46-3880-EB4F-B915-BDAA77A3F2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4E61-07D3-AF4C-9EBF-62EC646FD3CD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AD46-3880-EB4F-B915-BDAA77A3F2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4E61-07D3-AF4C-9EBF-62EC646FD3CD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AD46-3880-EB4F-B915-BDAA77A3F2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4E61-07D3-AF4C-9EBF-62EC646FD3CD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AD46-3880-EB4F-B915-BDAA77A3F2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54E61-07D3-AF4C-9EBF-62EC646FD3CD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5AD46-3880-EB4F-B915-BDAA77A3F2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fr-CA" dirty="0" smtClean="0"/>
              <a:t>La veille de </a:t>
            </a:r>
            <a:r>
              <a:rPr lang="fr-CA" dirty="0" err="1" smtClean="0"/>
              <a:t>noel</a:t>
            </a:r>
            <a:r>
              <a:rPr lang="fr-CA" dirty="0" smtClean="0"/>
              <a:t> </a:t>
            </a:r>
            <a:endParaRPr lang="fr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36645"/>
            <a:ext cx="6400800" cy="3440355"/>
          </a:xfrm>
        </p:spPr>
        <p:txBody>
          <a:bodyPr>
            <a:normAutofit/>
          </a:bodyPr>
          <a:lstStyle/>
          <a:p>
            <a:r>
              <a:rPr lang="en-US" dirty="0" smtClean="0"/>
              <a:t>Par</a:t>
            </a:r>
          </a:p>
          <a:p>
            <a:r>
              <a:rPr lang="en-US" dirty="0" smtClean="0"/>
              <a:t> Josh et </a:t>
            </a:r>
          </a:p>
          <a:p>
            <a:r>
              <a:rPr lang="en-US" dirty="0" err="1" smtClean="0"/>
              <a:t>Tristen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568067" cy="2474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Le 2 laid </a:t>
            </a:r>
            <a:r>
              <a:rPr lang="fr-CA" dirty="0" err="1" smtClean="0"/>
              <a:t>garcons</a:t>
            </a:r>
            <a:endParaRPr lang="fr-CA" dirty="0"/>
          </a:p>
        </p:txBody>
      </p:sp>
      <p:pic>
        <p:nvPicPr>
          <p:cNvPr id="5" name="Picture 4" descr="Photo on 2011-02-24 at 11.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00" y="2197100"/>
            <a:ext cx="8128000" cy="49736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31321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34021" y="1107994"/>
            <a:ext cx="5443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smtClean="0"/>
              <a:t>On ne peut pas  attendre  pour le cadeau.</a:t>
            </a:r>
            <a:endParaRPr lang="fr-CA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/>
          <a:srcRect l="-205378" r="-205378"/>
          <a:stretch>
            <a:fillRect/>
          </a:stretch>
        </p:blipFill>
        <p:spPr>
          <a:xfrm>
            <a:off x="-4573272" y="2319337"/>
            <a:ext cx="10796272" cy="4144963"/>
          </a:xfr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477327"/>
            <a:ext cx="7315200" cy="53806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 smtClean="0"/>
              <a:t>Tous ils veulent, c’est deux billet pour Terrain d’amusement.</a:t>
            </a:r>
            <a:endParaRPr lang="fr-CA" dirty="0"/>
          </a:p>
        </p:txBody>
      </p:sp>
      <p:pic>
        <p:nvPicPr>
          <p:cNvPr id="7" name="Content Placeholder 6" descr="Photo on 2011-03-03 at 11.26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4712" b="-24712"/>
          <a:stretch>
            <a:fillRect/>
          </a:stretch>
        </p:blipFill>
        <p:spPr/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 </a:t>
            </a:r>
            <a:r>
              <a:rPr lang="en-US" dirty="0" err="1" smtClean="0"/>
              <a:t>ils</a:t>
            </a:r>
            <a:r>
              <a:rPr lang="en-US" dirty="0" smtClean="0"/>
              <a:t> les </a:t>
            </a:r>
            <a:r>
              <a:rPr lang="en-US" dirty="0" err="1" smtClean="0"/>
              <a:t>ont</a:t>
            </a:r>
            <a:r>
              <a:rPr lang="en-US" dirty="0" smtClean="0"/>
              <a:t> </a:t>
            </a:r>
            <a:r>
              <a:rPr lang="en-US" dirty="0" err="1" smtClean="0"/>
              <a:t>recu</a:t>
            </a:r>
            <a:r>
              <a:rPr lang="en-US" dirty="0" smtClean="0"/>
              <a:t> pour noel!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l="-86715" r="-86715"/>
          <a:stretch>
            <a:fillRect/>
          </a:stretch>
        </p:blipFill>
        <p:spPr>
          <a:xfrm>
            <a:off x="-889000" y="1417638"/>
            <a:ext cx="100330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Ils</a:t>
            </a:r>
            <a:r>
              <a:rPr lang="en-US" dirty="0" smtClean="0"/>
              <a:t> se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 amuses.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Photo on 2011-03-04 at 11.22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4712" b="-2471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Ils</a:t>
            </a:r>
            <a:r>
              <a:rPr lang="en-US" dirty="0" smtClean="0"/>
              <a:t> on mange 50 hamburger. </a:t>
            </a:r>
            <a:endParaRPr lang="en-US" dirty="0"/>
          </a:p>
        </p:txBody>
      </p:sp>
      <p:pic>
        <p:nvPicPr>
          <p:cNvPr id="5" name="Content Placeholder 4" descr="Photo on 2011-03-04 at 11.20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4712" b="-24712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 fin.</a:t>
            </a:r>
            <a:endParaRPr lang="en-US" dirty="0"/>
          </a:p>
        </p:txBody>
      </p:sp>
      <p:pic>
        <p:nvPicPr>
          <p:cNvPr id="6" name="Content Placeholder 5" descr="Photo on 2011-03-03 at 11.51 #2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4712" b="-24712"/>
          <a:stretch>
            <a:fillRect/>
          </a:stretch>
        </p:blipFill>
        <p:spPr>
          <a:xfrm>
            <a:off x="228600" y="1417638"/>
            <a:ext cx="4038600" cy="4525963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57</Words>
  <Application>Microsoft Macintosh PowerPoint</Application>
  <PresentationFormat>On-screen Show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La veille de noel </vt:lpstr>
      <vt:lpstr>Slide 2</vt:lpstr>
      <vt:lpstr> </vt:lpstr>
      <vt:lpstr>Tous ils veulent, c’est deux billet pour Terrain d’amusement.</vt:lpstr>
      <vt:lpstr>Et ils les ont recu pour noel! </vt:lpstr>
      <vt:lpstr>Ils se sont bien amuses. </vt:lpstr>
      <vt:lpstr>Ils on mange 50 hamburger. </vt:lpstr>
      <vt:lpstr>La fin.</vt:lpstr>
    </vt:vector>
  </TitlesOfParts>
  <Company>School District 17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veille de noel </dc:title>
  <dc:creator>Steve Bobbitt</dc:creator>
  <cp:lastModifiedBy>Student</cp:lastModifiedBy>
  <cp:revision>7</cp:revision>
  <dcterms:created xsi:type="dcterms:W3CDTF">2011-03-04T16:01:48Z</dcterms:created>
  <dcterms:modified xsi:type="dcterms:W3CDTF">2011-03-04T16:02:05Z</dcterms:modified>
</cp:coreProperties>
</file>